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3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4" Type="http://schemas.openxmlformats.org/officeDocument/2006/relationships/slide" Target="slides/slide3.xml"/><Relationship Id="rId10" Type="http://schemas.openxmlformats.org/officeDocument/2006/relationships/tableStyles" Target="tableStyles.xml"/><Relationship Id="rId5" Type="http://schemas.openxmlformats.org/officeDocument/2006/relationships/slide" Target="slides/slide4.xml"/><Relationship Id="rId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heme" Target="theme/theme1.xml"/><Relationship Id="rId3" Type="http://schemas.openxmlformats.org/officeDocument/2006/relationships/slide" Target="slides/slide2.xml"/><Relationship Id="rId6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10297-B698-4612-9002-C7659B5479E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0DADF-F34A-48D3-B305-A79858C557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10297-B698-4612-9002-C7659B5479E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0DADF-F34A-48D3-B305-A79858C557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10297-B698-4612-9002-C7659B5479E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0DADF-F34A-48D3-B305-A79858C557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10297-B698-4612-9002-C7659B5479E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0DADF-F34A-48D3-B305-A79858C557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10297-B698-4612-9002-C7659B5479E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0DADF-F34A-48D3-B305-A79858C557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10297-B698-4612-9002-C7659B5479E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0DADF-F34A-48D3-B305-A79858C557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10297-B698-4612-9002-C7659B5479E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0DADF-F34A-48D3-B305-A79858C557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10297-B698-4612-9002-C7659B5479E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0DADF-F34A-48D3-B305-A79858C557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10297-B698-4612-9002-C7659B5479E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0DADF-F34A-48D3-B305-A79858C557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10297-B698-4612-9002-C7659B5479E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0DADF-F34A-48D3-B305-A79858C557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10297-B698-4612-9002-C7659B5479E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0DADF-F34A-48D3-B305-A79858C557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10297-B698-4612-9002-C7659B5479E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0DADF-F34A-48D3-B305-A79858C557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DSC03236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/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1792288" y="4953000"/>
            <a:ext cx="5486400" cy="804862"/>
          </a:xfrm>
        </p:spPr>
        <p:txBody>
          <a:bodyPr/>
          <a:lstStyle/>
          <a:p>
            <a:r>
              <a:rPr lang="en-US" dirty="0" smtClean="0"/>
              <a:t>SS </a:t>
            </a:r>
            <a:r>
              <a:rPr lang="en-US" dirty="0" err="1" smtClean="0"/>
              <a:t>Nepukos</a:t>
            </a:r>
            <a:r>
              <a:rPr lang="en-US" smtClean="0"/>
              <a:t> Beach Side Young and Older Women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DSC03267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953000"/>
            <a:ext cx="5486400" cy="804862"/>
          </a:xfrm>
        </p:spPr>
        <p:txBody>
          <a:bodyPr/>
          <a:lstStyle/>
          <a:p>
            <a:r>
              <a:rPr lang="en-US" dirty="0" smtClean="0"/>
              <a:t>Family Planning Nurse (SS Contraceptive Session)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DSC03200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876800"/>
            <a:ext cx="5486400" cy="804862"/>
          </a:xfrm>
        </p:spPr>
        <p:txBody>
          <a:bodyPr/>
          <a:lstStyle/>
          <a:p>
            <a:r>
              <a:rPr lang="en-US" dirty="0" smtClean="0"/>
              <a:t>SS Male Skit/Roll play  on Gender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Community Planning Group and SS Village Leaders discussing SS Implementation Issues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pic>
        <p:nvPicPr>
          <p:cNvPr id="1026" name="Picture 2" descr="D:\unfpa pix\DSC010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457200"/>
            <a:ext cx="5638800" cy="4229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36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Community Planning Group and SS Village Leaders discussing SS Implementation Issues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HAETC</dc:creator>
  <cp:lastModifiedBy>Amandine Bollinger</cp:lastModifiedBy>
  <cp:revision>3</cp:revision>
  <dcterms:created xsi:type="dcterms:W3CDTF">2010-12-02T16:38:15Z</dcterms:created>
  <dcterms:modified xsi:type="dcterms:W3CDTF">2010-12-02T16:38:39Z</dcterms:modified>
</cp:coreProperties>
</file>