
<file path=[Content_Types].xml><?xml version="1.0" encoding="utf-8"?>
<Types xmlns="http://schemas.openxmlformats.org/package/2006/content-types">
  <Override PartName="/docProps/app.xml" ContentType="application/vnd.openxmlformats-officedocument.extended-properties+xml"/>
  <Override PartName="/xl/worksheets/sheet1.xml" ContentType="application/vnd.openxmlformats-officedocument.spreadsheetml.worksheet+xml"/>
  <Override PartName="/xl/workbook.xml" ContentType="application/vnd.openxmlformats-officedocument.spreadsheetml.sheet.main+xml"/>
  <Override PartName="/xl/worksheets/sheet2.xml" ContentType="application/vnd.openxmlformats-officedocument.spreadsheetml.worksheet+xml"/>
  <Override PartName="/docProps/core.xml" ContentType="application/vnd.openxmlformats-package.core-properties+xml"/>
  <Default Extension="xml" ContentType="application/xml"/>
  <Override PartName="/xl/worksheets/sheet3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xl/workbook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4" rupBuild="4505"/>
  <workbookPr autoCompressPictures="0"/>
  <bookViews>
    <workbookView xWindow="240" yWindow="120" windowWidth="19020" windowHeight="9780"/>
  </bookViews>
  <sheets>
    <sheet name="Sheet1" sheetId="1" r:id="rId1"/>
    <sheet name="Sheet2" sheetId="2" r:id="rId2"/>
    <sheet name="Sheet3" sheetId="3" r:id="rId3"/>
  </sheets>
  <calcPr calcId="125725"/>
  <extLst>
    <ext xmlns:mx="http://schemas.microsoft.com/office/mac/excel/2008/main" uri="http://schemas.microsoft.com/office/mac/excel/2008/main">
      <mx:ArchID Flags="2"/>
    </ext>
  </extLst>
</workbook>
</file>

<file path=xl/sharedStrings.xml><?xml version="1.0" encoding="utf-8"?>
<sst xmlns="http://schemas.openxmlformats.org/spreadsheetml/2006/main" count="66" uniqueCount="66">
  <si>
    <t xml:space="preserve">COUNTRY </t>
  </si>
  <si>
    <t xml:space="preserve">CAPACITY DEVELOPMENT AND SUSTAINABILITY </t>
  </si>
  <si>
    <t>SS RESOURCES DEVELOPED/USED</t>
  </si>
  <si>
    <t>KEY EMERGING ISSUES/CHALLENGES</t>
  </si>
  <si>
    <t xml:space="preserve">LESSONS LEARNED/ACTIONS TAKEN </t>
  </si>
  <si>
    <t>SS FUNDING SOURCE UTILISED</t>
  </si>
  <si>
    <t>CAPACITY NEEDS IDENTIFIED</t>
  </si>
  <si>
    <t>NAME OF SS COMMUNITIES (PAST AND ACTIVE)</t>
  </si>
  <si>
    <t>PARTICIPANT #S BREAKDOWN  (BY 4 PEER GROUPS)</t>
  </si>
  <si>
    <t>YEAR (from initial implementation till 2010</t>
  </si>
  <si>
    <t>IMPLEMENTING ORGANISATION AND OTHER ORG. THAT YOU HAVE PARTNERED/COLLABORATED WITH</t>
  </si>
  <si>
    <t xml:space="preserve">TIMELINES-HISTORY OF SS IMPLEMENTATION </t>
  </si>
  <si>
    <t>Chuuk State Federated State of Micronesia  2010 May Nov</t>
  </si>
  <si>
    <t>Iras/Penia/Nepukos</t>
  </si>
  <si>
    <t>Beach Side/Nepukos</t>
  </si>
  <si>
    <t>Mountain Side</t>
  </si>
  <si>
    <t>Young men/Young Women/</t>
  </si>
  <si>
    <t>Older men/Older Women</t>
  </si>
  <si>
    <t>Chuuk HIV/STI Program</t>
  </si>
  <si>
    <t>Chuuk Women Council</t>
  </si>
  <si>
    <t>Village leaders of the</t>
  </si>
  <si>
    <t>SS communities</t>
  </si>
  <si>
    <t>Funding from Office</t>
  </si>
  <si>
    <t>of Minority Health</t>
  </si>
  <si>
    <t>Resource Center</t>
  </si>
  <si>
    <t>Facilitators compen</t>
  </si>
  <si>
    <t>sation/Training Su</t>
  </si>
  <si>
    <t>uplies from NSP</t>
  </si>
  <si>
    <t>fully supported</t>
  </si>
  <si>
    <t>Facilitators don't</t>
  </si>
  <si>
    <t>feel comfortable</t>
  </si>
  <si>
    <t>facilitating/danger</t>
  </si>
  <si>
    <t xml:space="preserve">for core group </t>
  </si>
  <si>
    <t xml:space="preserve">during evening to </t>
  </si>
  <si>
    <t>the rural villages</t>
  </si>
  <si>
    <t xml:space="preserve">total of 289.  </t>
  </si>
  <si>
    <t>Young men=64 Older men 55</t>
  </si>
  <si>
    <t>Younger women= 87</t>
  </si>
  <si>
    <t>Older womne =83</t>
  </si>
  <si>
    <t>community events</t>
  </si>
  <si>
    <t>delays implem.</t>
  </si>
  <si>
    <t>Wrong facilitators</t>
  </si>
  <si>
    <t>to train, :  preacher</t>
  </si>
  <si>
    <t>cannot preach</t>
  </si>
  <si>
    <t xml:space="preserve">due to sensitive </t>
  </si>
  <si>
    <t xml:space="preserve">issues on sex.  </t>
  </si>
  <si>
    <t>Time consume/</t>
  </si>
  <si>
    <t>lack of comunicatio</t>
  </si>
  <si>
    <t>between facilitator</t>
  </si>
  <si>
    <t>and core group</t>
  </si>
  <si>
    <t>Appropriate ways</t>
  </si>
  <si>
    <t>of selecting facilitators</t>
  </si>
  <si>
    <t>er</t>
  </si>
  <si>
    <t>Selection Criters with</t>
  </si>
  <si>
    <t xml:space="preserve">cacreful seletion.  </t>
  </si>
  <si>
    <t xml:space="preserve">Core Group took the </t>
  </si>
  <si>
    <t>role of the facilitators</t>
  </si>
  <si>
    <t>Beach Side was selected</t>
  </si>
  <si>
    <t>for conveniency/safety</t>
  </si>
  <si>
    <t>to replace Neawo</t>
  </si>
  <si>
    <t>Health Resource</t>
  </si>
  <si>
    <t>Center.</t>
  </si>
  <si>
    <t xml:space="preserve">SS is now included in </t>
  </si>
  <si>
    <t>the Chuuk HIV/STI</t>
  </si>
  <si>
    <t>Strategic Plan 2011</t>
  </si>
  <si>
    <t>for 2 communities</t>
  </si>
</sst>
</file>

<file path=xl/styles.xml><?xml version="1.0" encoding="utf-8"?>
<styleSheet xmlns="http://schemas.openxmlformats.org/spreadsheetml/2006/main">
  <fonts count="2">
    <font>
      <sz val="11"/>
      <color theme="1"/>
      <name val="Calibri"/>
      <family val="2"/>
      <scheme val="minor"/>
    </font>
    <font>
      <sz val="8"/>
      <name val="Verdana"/>
    </font>
  </fonts>
  <fills count="2">
    <fill>
      <patternFill patternType="none"/>
    </fill>
    <fill>
      <patternFill patternType="gray125"/>
    </fill>
  </fills>
  <borders count="1">
    <border>
      <left/>
      <right/>
      <top/>
      <bottom/>
      <diagonal/>
    </border>
  </borders>
  <cellStyleXfs count="1">
    <xf numFmtId="0" fontId="0" fillId="0" borderId="0"/>
  </cellStyleXfs>
  <cellXfs count="2">
    <xf numFmtId="0" fontId="0" fillId="0" borderId="0" xfId="0"/>
    <xf numFmtId="0" fontId="0" fillId="0" borderId="0" xfId="0" applyAlignment="1">
      <alignment horizontal="left" vertical="center" wrapText="1"/>
    </xf>
  </cellXfs>
  <cellStyles count="1">
    <cellStyle name="Normal" xfId="0" builtinId="0"/>
  </cellStyles>
  <dxfs count="0"/>
  <tableStyles count="0" defaultTableStyle="TableStyleMedium9"/>
</styleSheet>
</file>

<file path=xl/_rels/workbook.xml.rels><?xml version="1.0" encoding="UTF-8" standalone="yes"?>
<Relationships xmlns="http://schemas.openxmlformats.org/package/2006/relationships"><Relationship Id="rId6" Type="http://schemas.openxmlformats.org/officeDocument/2006/relationships/sharedStrings" Target="sharedStrings.xml"/><Relationship Id="rId4" Type="http://schemas.openxmlformats.org/officeDocument/2006/relationships/theme" Target="theme/theme1.xml"/><Relationship Id="rId1" Type="http://schemas.openxmlformats.org/officeDocument/2006/relationships/worksheet" Target="worksheets/sheet1.xml"/><Relationship Id="rId2" Type="http://schemas.openxmlformats.org/officeDocument/2006/relationships/worksheet" Target="worksheets/sheet2.xml"/><Relationship Id="rId3" Type="http://schemas.openxmlformats.org/officeDocument/2006/relationships/worksheet" Target="worksheets/sheet3.xml"/><Relationship Id="rId5" Type="http://schemas.openxmlformats.org/officeDocument/2006/relationships/styles" Target="styles.xml"/></Relationships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mv="urn:schemas-microsoft-com:mac:vml" mc:Ignorable="mv" mc:PreserveAttributes="mv:*">
  <sheetPr published="0" enableFormatConditionsCalculation="0"/>
  <dimension ref="A1:J22"/>
  <sheetViews>
    <sheetView tabSelected="1" workbookViewId="0">
      <selection activeCell="A9" sqref="A9"/>
    </sheetView>
  </sheetViews>
  <sheetFormatPr baseColWidth="10" defaultColWidth="8.83203125" defaultRowHeight="14"/>
  <cols>
    <col min="1" max="1" width="38.5" customWidth="1"/>
    <col min="2" max="2" width="19" customWidth="1"/>
    <col min="3" max="3" width="17.83203125" customWidth="1"/>
    <col min="4" max="4" width="25.5" customWidth="1"/>
    <col min="5" max="5" width="24.1640625" customWidth="1"/>
    <col min="6" max="6" width="22.83203125" customWidth="1"/>
    <col min="7" max="7" width="20" customWidth="1"/>
    <col min="8" max="8" width="23.33203125" customWidth="1"/>
    <col min="9" max="9" width="15.83203125" customWidth="1"/>
    <col min="10" max="10" width="16.33203125" customWidth="1"/>
  </cols>
  <sheetData>
    <row r="1" spans="1:10">
      <c r="A1" s="1" t="s">
        <v>11</v>
      </c>
      <c r="E1" t="s">
        <v>1</v>
      </c>
    </row>
    <row r="2" spans="1:10" ht="70">
      <c r="A2" s="1" t="s">
        <v>0</v>
      </c>
      <c r="B2" s="1" t="s">
        <v>9</v>
      </c>
      <c r="C2" s="1" t="s">
        <v>7</v>
      </c>
      <c r="D2" s="1" t="s">
        <v>8</v>
      </c>
      <c r="E2" s="1" t="s">
        <v>10</v>
      </c>
      <c r="F2" s="1" t="s">
        <v>2</v>
      </c>
      <c r="G2" s="1" t="s">
        <v>3</v>
      </c>
      <c r="H2" s="1" t="s">
        <v>4</v>
      </c>
      <c r="I2" s="1" t="s">
        <v>5</v>
      </c>
      <c r="J2" s="1" t="s">
        <v>6</v>
      </c>
    </row>
    <row r="3" spans="1:10">
      <c r="A3" t="s">
        <v>12</v>
      </c>
      <c r="C3" t="s">
        <v>13</v>
      </c>
      <c r="D3" t="s">
        <v>16</v>
      </c>
      <c r="E3" t="s">
        <v>18</v>
      </c>
      <c r="F3" t="s">
        <v>22</v>
      </c>
      <c r="G3" t="s">
        <v>29</v>
      </c>
      <c r="H3" t="s">
        <v>50</v>
      </c>
    </row>
    <row r="4" spans="1:10">
      <c r="C4" t="s">
        <v>14</v>
      </c>
      <c r="D4" t="s">
        <v>17</v>
      </c>
      <c r="E4" t="s">
        <v>19</v>
      </c>
      <c r="F4" t="s">
        <v>23</v>
      </c>
      <c r="G4" t="s">
        <v>30</v>
      </c>
      <c r="H4" t="s">
        <v>51</v>
      </c>
    </row>
    <row r="5" spans="1:10">
      <c r="C5" t="s">
        <v>15</v>
      </c>
      <c r="D5" t="s">
        <v>35</v>
      </c>
      <c r="E5" t="s">
        <v>20</v>
      </c>
      <c r="F5" t="s">
        <v>24</v>
      </c>
      <c r="G5" t="s">
        <v>31</v>
      </c>
      <c r="H5" t="s">
        <v>52</v>
      </c>
      <c r="I5" t="s">
        <v>60</v>
      </c>
    </row>
    <row r="6" spans="1:10">
      <c r="D6" t="s">
        <v>36</v>
      </c>
      <c r="E6" t="s">
        <v>21</v>
      </c>
      <c r="F6" t="s">
        <v>25</v>
      </c>
      <c r="G6" t="s">
        <v>32</v>
      </c>
      <c r="H6" t="s">
        <v>53</v>
      </c>
      <c r="I6" t="s">
        <v>61</v>
      </c>
    </row>
    <row r="7" spans="1:10">
      <c r="D7" t="s">
        <v>37</v>
      </c>
      <c r="F7" t="s">
        <v>26</v>
      </c>
      <c r="G7" t="s">
        <v>33</v>
      </c>
    </row>
    <row r="8" spans="1:10">
      <c r="D8" t="s">
        <v>38</v>
      </c>
      <c r="F8" t="s">
        <v>27</v>
      </c>
      <c r="G8" t="s">
        <v>34</v>
      </c>
      <c r="H8" t="s">
        <v>54</v>
      </c>
    </row>
    <row r="9" spans="1:10">
      <c r="F9" t="s">
        <v>28</v>
      </c>
      <c r="G9" t="s">
        <v>39</v>
      </c>
    </row>
    <row r="10" spans="1:10">
      <c r="G10" t="s">
        <v>40</v>
      </c>
      <c r="H10" t="s">
        <v>55</v>
      </c>
    </row>
    <row r="11" spans="1:10">
      <c r="G11" t="s">
        <v>41</v>
      </c>
      <c r="H11" t="s">
        <v>56</v>
      </c>
    </row>
    <row r="12" spans="1:10">
      <c r="G12" t="s">
        <v>42</v>
      </c>
    </row>
    <row r="13" spans="1:10">
      <c r="G13" t="s">
        <v>43</v>
      </c>
      <c r="H13" t="s">
        <v>57</v>
      </c>
    </row>
    <row r="14" spans="1:10">
      <c r="G14" t="s">
        <v>44</v>
      </c>
      <c r="H14" t="s">
        <v>58</v>
      </c>
    </row>
    <row r="15" spans="1:10">
      <c r="G15" t="s">
        <v>45</v>
      </c>
      <c r="H15" t="s">
        <v>59</v>
      </c>
    </row>
    <row r="16" spans="1:10">
      <c r="G16" t="s">
        <v>46</v>
      </c>
    </row>
    <row r="17" spans="7:8">
      <c r="G17" t="s">
        <v>47</v>
      </c>
    </row>
    <row r="18" spans="7:8">
      <c r="G18" t="s">
        <v>48</v>
      </c>
    </row>
    <row r="19" spans="7:8">
      <c r="G19" t="s">
        <v>49</v>
      </c>
      <c r="H19" t="s">
        <v>62</v>
      </c>
    </row>
    <row r="20" spans="7:8">
      <c r="H20" t="s">
        <v>63</v>
      </c>
    </row>
    <row r="21" spans="7:8">
      <c r="H21" t="s">
        <v>64</v>
      </c>
    </row>
    <row r="22" spans="7:8">
      <c r="H22" t="s">
        <v>65</v>
      </c>
    </row>
  </sheetData>
  <phoneticPr fontId="1" type="noConversion"/>
  <pageMargins left="0.7" right="0.7" top="0.75" bottom="0.75" header="0.3" footer="0.3"/>
  <extLst>
    <ext xmlns:mx="http://schemas.microsoft.com/office/mac/excel/2008/main" uri="http://schemas.microsoft.com/office/mac/excel/2008/main">
      <mx:PLV Mode="0" OnePage="0" WScale="0"/>
    </ext>
  </extLst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mv="urn:schemas-microsoft-com:mac:vml" mc:Ignorable="mv" mc:PreserveAttributes="mv:*">
  <sheetPr published="0" enableFormatConditionsCalculation="0"/>
  <dimension ref="A1"/>
  <sheetViews>
    <sheetView workbookViewId="0"/>
  </sheetViews>
  <sheetFormatPr baseColWidth="10" defaultColWidth="8.83203125" defaultRowHeight="14"/>
  <sheetData/>
  <pageMargins left="0.7" right="0.7" top="0.75" bottom="0.75" header="0.3" footer="0.3"/>
  <extLst>
    <ext xmlns:mx="http://schemas.microsoft.com/office/mac/excel/2008/main" uri="http://schemas.microsoft.com/office/mac/excel/2008/main">
      <mx:PLV Mode="0" OnePage="0" WScale="0"/>
    </ext>
  </extLst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mv="urn:schemas-microsoft-com:mac:vml" mc:Ignorable="mv" mc:PreserveAttributes="mv:*">
  <sheetPr published="0" enableFormatConditionsCalculation="0"/>
  <dimension ref="A1"/>
  <sheetViews>
    <sheetView workbookViewId="0"/>
  </sheetViews>
  <sheetFormatPr baseColWidth="10" defaultColWidth="8.83203125" defaultRowHeight="14"/>
  <sheetData/>
  <pageMargins left="0.7" right="0.7" top="0.75" bottom="0.75" header="0.3" footer="0.3"/>
  <extLst>
    <ext xmlns:mx="http://schemas.microsoft.com/office/mac/excel/2008/main" uri="http://schemas.microsoft.com/office/mac/excel/2008/main">
      <mx:PLV Mode="0" OnePage="0" WScale="0"/>
    </ext>
  </extLst>
</worksheet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Worksheets</vt:lpstr>
      </vt:variant>
      <vt:variant>
        <vt:i4>3</vt:i4>
      </vt:variant>
    </vt:vector>
  </HeadingPairs>
  <TitlesOfParts>
    <vt:vector size="3" baseType="lpstr">
      <vt:lpstr>Sheet1</vt:lpstr>
      <vt:lpstr>Sheet2</vt:lpstr>
      <vt:lpstr>Sheet3</vt:lpstr>
    </vt:vector>
  </TitlesOfParts>
  <Company>Leaine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Leaine Robinson</dc:creator>
  <cp:lastModifiedBy>Amandine Bollinger</cp:lastModifiedBy>
  <dcterms:created xsi:type="dcterms:W3CDTF">2010-10-28T01:18:49Z</dcterms:created>
  <dcterms:modified xsi:type="dcterms:W3CDTF">2010-12-02T17:10:26Z</dcterms:modified>
</cp:coreProperties>
</file>