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5AFF-4F1D-46A9-AC7C-87CCAE78F458}" type="datetimeFigureOut">
              <a:rPr lang="en-US" smtClean="0"/>
              <a:pPr/>
              <a:t>12/2/10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3B92-0467-4FDC-80D7-DFBBE0EC88B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3B92-0467-4FDC-80D7-DFBBE0EC88BA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F773-78AD-4ED5-BB8E-01F4B586CFA9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69C8-BFA6-4BA8-B52B-14D149E7F594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8AA5-BECD-416D-998E-91041D283AA0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D852-3C90-4445-B852-C9B2ED2F584E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6CE7-2BD4-463C-BA1D-1E56A3EF0AAB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F6C-24B9-4B69-8B4B-39AA8EB2EA71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692C-7BF0-4EED-8787-B02A4AB85012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4B9E-9554-48C7-928B-DB63E853100D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8179-BB3F-4400-B9FA-C804B589A5C6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2D25-31EF-4CEE-BC19-82656BB84471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6A4-7306-491C-A66D-258E12F63727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B1C4BB-09BE-4442-87ED-60D8E161635E}" type="datetime1">
              <a:rPr lang="en-US" smtClean="0"/>
              <a:pPr/>
              <a:t>12/2/10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B1A109-4CF0-48C7-B165-6DC684B997E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Kiribati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Stepping Stones Presentation</a:t>
            </a:r>
            <a:endParaRPr lang="en-AU" dirty="0"/>
          </a:p>
        </p:txBody>
      </p:sp>
      <p:pic>
        <p:nvPicPr>
          <p:cNvPr id="6" name="Picture 5" descr="C:\Users\Komera\Maritime Curriculum\Pictures\SS photos\CIMG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2954527" cy="22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Komera\Maritime Curriculum\Pictures\SS photos\CIMG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71876"/>
            <a:ext cx="3000396" cy="21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027" name="Picture 3" descr="C:\Users\Public\Documents\DCIM\SS Bikenibeu &amp; Leadership workshop\CIMG1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3958" y="1801091"/>
            <a:ext cx="3958438" cy="38654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1500174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2007 –2008</a:t>
            </a:r>
          </a:p>
          <a:p>
            <a:r>
              <a:rPr lang="en-AU" sz="2400" dirty="0" smtClean="0"/>
              <a:t> 2  Pilot SS Training</a:t>
            </a:r>
          </a:p>
          <a:p>
            <a:r>
              <a:rPr lang="en-A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2009 </a:t>
            </a:r>
            <a:r>
              <a:rPr lang="en-AU" sz="2400" dirty="0" smtClean="0"/>
              <a:t>– National Training</a:t>
            </a:r>
          </a:p>
          <a:p>
            <a:r>
              <a:rPr lang="en-A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2010</a:t>
            </a:r>
            <a:r>
              <a:rPr lang="en-AU" sz="2400" dirty="0" smtClean="0"/>
              <a:t> – Rolling Out of SS (Bikenkua Community)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SS Communities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2050" name="Picture 2" descr="C:\Users\Public\Documents\DCIM\SS Bikenibeu &amp; Leadership workshop\CIMG10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5542" y="1928803"/>
            <a:ext cx="3685416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1785926"/>
            <a:ext cx="20002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FF0000"/>
                </a:solidFill>
              </a:rPr>
              <a:t>Active Communities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Takoronga Community </a:t>
            </a:r>
          </a:p>
          <a:p>
            <a:r>
              <a:rPr lang="en-AU" sz="2000" dirty="0" smtClean="0"/>
              <a:t> -1 Older Men</a:t>
            </a:r>
          </a:p>
          <a:p>
            <a:r>
              <a:rPr lang="en-AU" sz="2000" dirty="0" smtClean="0"/>
              <a:t> -8 Y/M</a:t>
            </a:r>
          </a:p>
          <a:p>
            <a:pPr>
              <a:buFontTx/>
              <a:buChar char="-"/>
            </a:pPr>
            <a:r>
              <a:rPr lang="en-AU" sz="2000" dirty="0" smtClean="0"/>
              <a:t> 6 O/W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 24 Y/W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Bikenikua Community</a:t>
            </a:r>
          </a:p>
          <a:p>
            <a:pPr>
              <a:buFontTx/>
              <a:buChar char="-"/>
            </a:pPr>
            <a:r>
              <a:rPr lang="en-AU" sz="2000" dirty="0" smtClean="0"/>
              <a:t>8 O/M</a:t>
            </a:r>
          </a:p>
          <a:p>
            <a:pPr>
              <a:buFontTx/>
              <a:buChar char="-"/>
            </a:pPr>
            <a:r>
              <a:rPr lang="en-AU" sz="2000" dirty="0" smtClean="0"/>
              <a:t>12 Y/M</a:t>
            </a:r>
          </a:p>
          <a:p>
            <a:pPr>
              <a:buFontTx/>
              <a:buChar char="-"/>
            </a:pPr>
            <a:r>
              <a:rPr lang="en-AU" sz="2000" dirty="0" smtClean="0"/>
              <a:t>10 O/W</a:t>
            </a:r>
          </a:p>
          <a:p>
            <a:pPr>
              <a:buFontTx/>
              <a:buChar char="-"/>
            </a:pPr>
            <a:r>
              <a:rPr lang="en-AU" sz="2000" dirty="0" smtClean="0"/>
              <a:t>16 Y/W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Partner Organisations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Kiribati Family Health Organization</a:t>
            </a:r>
          </a:p>
          <a:p>
            <a:r>
              <a:rPr lang="en-AU" dirty="0" smtClean="0"/>
              <a:t>Adolescent Health &amp; Development</a:t>
            </a:r>
          </a:p>
          <a:p>
            <a:r>
              <a:rPr lang="en-AU" dirty="0" smtClean="0"/>
              <a:t>Kiribati Red Cross Society</a:t>
            </a:r>
          </a:p>
          <a:p>
            <a:r>
              <a:rPr lang="en-AU" dirty="0" smtClean="0"/>
              <a:t>Kiribati Christian Living</a:t>
            </a:r>
          </a:p>
          <a:p>
            <a:r>
              <a:rPr lang="en-AU" dirty="0" smtClean="0"/>
              <a:t>Kiribati Seafarers Union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7" name="Picture 6" descr="C:\Users\Komera\Maritime Curriculum\Pictures\SS photos\CIMG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00528" cy="37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 Developed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Posters</a:t>
            </a:r>
          </a:p>
          <a:p>
            <a:r>
              <a:rPr lang="en-AU" dirty="0" smtClean="0"/>
              <a:t>Banners</a:t>
            </a:r>
          </a:p>
          <a:p>
            <a:r>
              <a:rPr lang="en-AU" dirty="0" smtClean="0"/>
              <a:t>Leaflets</a:t>
            </a:r>
            <a:endParaRPr lang="en-AU" dirty="0"/>
          </a:p>
          <a:p>
            <a:pPr>
              <a:buNone/>
            </a:pPr>
            <a:endParaRPr lang="en-AU" dirty="0" smtClean="0"/>
          </a:p>
        </p:txBody>
      </p:sp>
      <p:pic>
        <p:nvPicPr>
          <p:cNvPr id="6" name="Picture 5" descr="C:\Users\Komera\Maritime Curriculum\Pictures\SS photos\CIMG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14488"/>
            <a:ext cx="5643602" cy="41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&amp; Challenges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Incentives 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Incomplete Training  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Community commitment</a:t>
            </a:r>
          </a:p>
          <a:p>
            <a:endParaRPr lang="en-AU" dirty="0" smtClean="0"/>
          </a:p>
          <a:p>
            <a:r>
              <a:rPr lang="en-AU" dirty="0" smtClean="0"/>
              <a:t>Loosing out Community SS facilitators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7" name="Picture 6" descr="C:\Users\Komera\Maritime Curriculum\Pictures\SS photos\CIMG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000528" cy="28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Learned/Action Taken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Training  Ceased / Liaised with Community Leaders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Facilitators not committed/Signed agreement 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Capacity Needs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Stepping Stones Retreat 2010 Nadave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109-4CF0-48C7-B165-6DC684B997E1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r>
              <a:rPr lang="en-AU" dirty="0" smtClean="0"/>
              <a:t>Gender Equality</a:t>
            </a:r>
          </a:p>
          <a:p>
            <a:r>
              <a:rPr lang="en-AU" dirty="0" smtClean="0"/>
              <a:t>Domestic Violence</a:t>
            </a:r>
          </a:p>
          <a:p>
            <a:r>
              <a:rPr lang="en-AU" dirty="0" smtClean="0"/>
              <a:t>Family Planning</a:t>
            </a:r>
          </a:p>
          <a:p>
            <a:r>
              <a:rPr lang="en-AU" dirty="0" smtClean="0"/>
              <a:t>M&amp; E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</TotalTime>
  <Words>195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Stepping Stones Presentation</vt:lpstr>
      <vt:lpstr>Implementation </vt:lpstr>
      <vt:lpstr>SS Communities </vt:lpstr>
      <vt:lpstr>Partner Organisations</vt:lpstr>
      <vt:lpstr>Resources Developed</vt:lpstr>
      <vt:lpstr>Issues &amp; Challenges</vt:lpstr>
      <vt:lpstr>Lesson Learned/Action Taken</vt:lpstr>
      <vt:lpstr>Capacity Needs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Stones History</dc:title>
  <dc:creator>Komera</dc:creator>
  <cp:lastModifiedBy>Amandine Bollinger</cp:lastModifiedBy>
  <cp:revision>21</cp:revision>
  <dcterms:created xsi:type="dcterms:W3CDTF">2010-12-02T16:43:58Z</dcterms:created>
  <dcterms:modified xsi:type="dcterms:W3CDTF">2010-12-02T16:45:10Z</dcterms:modified>
</cp:coreProperties>
</file>